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77075" cy="9418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29B"/>
    <a:srgbClr val="284D0C"/>
    <a:srgbClr val="61BF1A"/>
    <a:srgbClr val="FFD447"/>
    <a:srgbClr val="EEAF3D"/>
    <a:srgbClr val="E18200"/>
    <a:srgbClr val="350065"/>
    <a:srgbClr val="0CA8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E6B29E-BF2E-4848-8515-F44D7857F1BC}" v="2" dt="2025-10-20T23:26:29.7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94653"/>
  </p:normalViewPr>
  <p:slideViewPr>
    <p:cSldViewPr>
      <p:cViewPr varScale="1">
        <p:scale>
          <a:sx n="107" d="100"/>
          <a:sy n="107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1A6A-793A-4E16-A677-B73A2E9F8BA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F147A-4CA8-49E4-AC06-380BCECF9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7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1A6A-793A-4E16-A677-B73A2E9F8BA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F147A-4CA8-49E4-AC06-380BCECF9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215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1A6A-793A-4E16-A677-B73A2E9F8BA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F147A-4CA8-49E4-AC06-380BCECF9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565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1A6A-793A-4E16-A677-B73A2E9F8BA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F147A-4CA8-49E4-AC06-380BCECF9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74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1A6A-793A-4E16-A677-B73A2E9F8BA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F147A-4CA8-49E4-AC06-380BCECF9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897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1A6A-793A-4E16-A677-B73A2E9F8BA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F147A-4CA8-49E4-AC06-380BCECF9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73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1A6A-793A-4E16-A677-B73A2E9F8BA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F147A-4CA8-49E4-AC06-380BCECF9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187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1A6A-793A-4E16-A677-B73A2E9F8BA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F147A-4CA8-49E4-AC06-380BCECF9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2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1A6A-793A-4E16-A677-B73A2E9F8BA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F147A-4CA8-49E4-AC06-380BCECF9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883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1A6A-793A-4E16-A677-B73A2E9F8BA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F147A-4CA8-49E4-AC06-380BCECF9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478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1A6A-793A-4E16-A677-B73A2E9F8BA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F147A-4CA8-49E4-AC06-380BCECF9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1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E1A6A-793A-4E16-A677-B73A2E9F8BA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F147A-4CA8-49E4-AC06-380BCECF9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717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3063307"/>
            <a:ext cx="883919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rgbClr val="222222"/>
                </a:solidFill>
                <a:latin typeface="Arial" panose="020B0604020202020204" pitchFamily="34" charset="0"/>
              </a:rPr>
              <a:t>Community Analysis of Social Virtual Reality Based on Large-Scale Log Data of a Commercial Metaverse Platform</a:t>
            </a:r>
            <a:endParaRPr lang="en-US" sz="2400" b="1" i="1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ctr"/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Hiroto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 Tsutsui,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Takefumi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Hiraki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, Yuichi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Hiroi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, Shoichi Hasegawa</a:t>
            </a:r>
          </a:p>
          <a:p>
            <a:pPr algn="ctr"/>
            <a:endParaRPr lang="en-US" sz="2000" b="1" dirty="0">
              <a:solidFill>
                <a:srgbClr val="7030A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</a:rPr>
              <a:t>Best Paper Award</a:t>
            </a:r>
          </a:p>
          <a:p>
            <a:pPr algn="ctr"/>
            <a:endParaRPr lang="en-US" sz="2000" b="1" dirty="0">
              <a:latin typeface="Arial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FCE7969-05A1-4725-A298-475B642B0594}"/>
              </a:ext>
            </a:extLst>
          </p:cNvPr>
          <p:cNvSpPr/>
          <p:nvPr/>
        </p:nvSpPr>
        <p:spPr>
          <a:xfrm>
            <a:off x="152400" y="6324600"/>
            <a:ext cx="8839200" cy="361985"/>
          </a:xfrm>
          <a:prstGeom prst="rect">
            <a:avLst/>
          </a:prstGeom>
          <a:solidFill>
            <a:srgbClr val="0062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971BB6-A9E7-3426-12DB-C3BD93B8CA42}"/>
              </a:ext>
            </a:extLst>
          </p:cNvPr>
          <p:cNvSpPr txBox="1"/>
          <p:nvPr/>
        </p:nvSpPr>
        <p:spPr>
          <a:xfrm>
            <a:off x="7574427" y="6324600"/>
            <a:ext cx="14171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ieee-isemv.org</a:t>
            </a:r>
          </a:p>
        </p:txBody>
      </p:sp>
      <p:pic>
        <p:nvPicPr>
          <p:cNvPr id="16" name="Picture 15" descr="A blue and white logo&#10;&#10;Description automatically generated">
            <a:extLst>
              <a:ext uri="{FF2B5EF4-FFF2-40B4-BE49-F238E27FC236}">
                <a16:creationId xmlns:a16="http://schemas.microsoft.com/office/drawing/2014/main" id="{80FFFBD1-BA1E-B3F0-02CF-4C3EDF4271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0328" y="5494742"/>
            <a:ext cx="2161824" cy="630532"/>
          </a:xfrm>
          <a:prstGeom prst="rect">
            <a:avLst/>
          </a:prstGeom>
        </p:spPr>
      </p:pic>
      <p:pic>
        <p:nvPicPr>
          <p:cNvPr id="6" name="Picture 5" descr="A blue water with a hill in the background&#10;&#10;Description automatically generated">
            <a:extLst>
              <a:ext uri="{FF2B5EF4-FFF2-40B4-BE49-F238E27FC236}">
                <a16:creationId xmlns:a16="http://schemas.microsoft.com/office/drawing/2014/main" id="{D9A156FF-E1D9-B254-C612-927210FDFF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807369"/>
          </a:xfrm>
          <a:prstGeom prst="rect">
            <a:avLst/>
          </a:prstGeom>
        </p:spPr>
      </p:pic>
      <p:pic>
        <p:nvPicPr>
          <p:cNvPr id="11" name="Picture 10" descr="A purple and blue text on a black background&#10;&#10;Description automatically generated">
            <a:extLst>
              <a:ext uri="{FF2B5EF4-FFF2-40B4-BE49-F238E27FC236}">
                <a16:creationId xmlns:a16="http://schemas.microsoft.com/office/drawing/2014/main" id="{E10032BD-1071-E020-97FF-6470B0D18EF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156279"/>
            <a:ext cx="2838083" cy="980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671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2007</TotalTime>
  <Words>33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プレゼンテーション</vt:lpstr>
    </vt:vector>
  </TitlesOfParts>
  <Company>IEEE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Kathy L Grise</dc:creator>
  <cp:lastModifiedBy>nishino</cp:lastModifiedBy>
  <cp:revision>20</cp:revision>
  <cp:lastPrinted>2013-10-10T18:38:36Z</cp:lastPrinted>
  <dcterms:created xsi:type="dcterms:W3CDTF">2013-10-10T18:19:18Z</dcterms:created>
  <dcterms:modified xsi:type="dcterms:W3CDTF">2025-10-23T07:48:14Z</dcterms:modified>
</cp:coreProperties>
</file>